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60" y="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96A6-1810-3F42-B0DB-FA2CD40B158C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FE2E-9DCA-BC49-822D-43171C9B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9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96A6-1810-3F42-B0DB-FA2CD40B158C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FE2E-9DCA-BC49-822D-43171C9B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96A6-1810-3F42-B0DB-FA2CD40B158C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FE2E-9DCA-BC49-822D-43171C9B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6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96A6-1810-3F42-B0DB-FA2CD40B158C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FE2E-9DCA-BC49-822D-43171C9B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6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96A6-1810-3F42-B0DB-FA2CD40B158C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FE2E-9DCA-BC49-822D-43171C9B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0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96A6-1810-3F42-B0DB-FA2CD40B158C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FE2E-9DCA-BC49-822D-43171C9B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96A6-1810-3F42-B0DB-FA2CD40B158C}" type="datetimeFigureOut">
              <a:rPr lang="en-US" smtClean="0"/>
              <a:t>1/8/13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FE2E-9DCA-BC49-822D-43171C9B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96A6-1810-3F42-B0DB-FA2CD40B158C}" type="datetimeFigureOut">
              <a:rPr lang="en-US" smtClean="0"/>
              <a:t>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FE2E-9DCA-BC49-822D-43171C9B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6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96A6-1810-3F42-B0DB-FA2CD40B158C}" type="datetimeFigureOut">
              <a:rPr lang="en-US" smtClean="0"/>
              <a:t>1/8/13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FE2E-9DCA-BC49-822D-43171C9B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5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96A6-1810-3F42-B0DB-FA2CD40B158C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FE2E-9DCA-BC49-822D-43171C9B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0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96A6-1810-3F42-B0DB-FA2CD40B158C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FE2E-9DCA-BC49-822D-43171C9B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9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96A6-1810-3F42-B0DB-FA2CD40B158C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FFE2E-9DCA-BC49-822D-43171C9B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3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for the Synthesis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Six Moves Toward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3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writer (that is you) must read the sources </a:t>
            </a:r>
            <a:r>
              <a:rPr lang="en-US" i="1" dirty="0" smtClean="0"/>
              <a:t>carefully</a:t>
            </a:r>
            <a:r>
              <a:rPr lang="en-US" dirty="0" smtClean="0"/>
              <a:t>.  There will be an extra 15 minutes of time to do so. </a:t>
            </a:r>
          </a:p>
          <a:p>
            <a:r>
              <a:rPr lang="en-US" dirty="0" smtClean="0"/>
              <a:t>You are permitted to read and write on the cover sheet to the synthesis question, which will contain some introductory material</a:t>
            </a:r>
          </a:p>
          <a:p>
            <a:r>
              <a:rPr lang="en-US" dirty="0" smtClean="0"/>
              <a:t>You will also be permitted to read and annotate the sources themselves.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1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must analyze the argument each source is making</a:t>
            </a:r>
          </a:p>
          <a:p>
            <a:r>
              <a:rPr lang="en-US" dirty="0" smtClean="0"/>
              <a:t>What claim is the source making about the issue?</a:t>
            </a:r>
          </a:p>
          <a:p>
            <a:r>
              <a:rPr lang="en-US" dirty="0" smtClean="0"/>
              <a:t>What date or evidence does the source offer in support of that claim?</a:t>
            </a:r>
          </a:p>
          <a:p>
            <a:r>
              <a:rPr lang="en-US" dirty="0" smtClean="0"/>
              <a:t>What are the assumptions or beliefs (explicit or unspoken) that warrant using this evidence or date to support the claim?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5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Analysis: Finding and Establishing a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Generalize your own potential stands on the issue</a:t>
            </a:r>
          </a:p>
          <a:p>
            <a:r>
              <a:rPr lang="en-US" dirty="0" smtClean="0"/>
              <a:t>Ask your self, What are two or three possible positions on this issue that I could take? Which of those positions do I really want to take? And why do I want to take that position?</a:t>
            </a:r>
          </a:p>
          <a:p>
            <a:r>
              <a:rPr lang="en-US" dirty="0" smtClean="0"/>
              <a:t>Keep an open mind – the stronger, more mature, more persuasive essay will result if the writer resists the temptation to oversimplify the issue.</a:t>
            </a:r>
          </a:p>
          <a:p>
            <a:r>
              <a:rPr lang="en-US" dirty="0" smtClean="0"/>
              <a:t>Develop a thesis that considers the nuances and complexities of the topic.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5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Converse with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presenting each of your best positions on the issue to each of the authors</a:t>
            </a:r>
            <a:endParaRPr lang="en-US" dirty="0"/>
          </a:p>
          <a:p>
            <a:r>
              <a:rPr lang="en-US" dirty="0" smtClean="0"/>
              <a:t>Ask, would the author agree with </a:t>
            </a:r>
            <a:r>
              <a:rPr lang="en-US" dirty="0" err="1" smtClean="0"/>
              <a:t>yor</a:t>
            </a:r>
            <a:r>
              <a:rPr lang="en-US" dirty="0" smtClean="0"/>
              <a:t> position? Why? Would they disagree? Why?</a:t>
            </a:r>
          </a:p>
          <a:p>
            <a:r>
              <a:rPr lang="en-US" dirty="0" smtClean="0"/>
              <a:t>Then qualify those responses with specifics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4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imagined conversation finesse or refine your point so it can serve as a central thesis (a complicated and robust topic of demands)</a:t>
            </a:r>
          </a:p>
          <a:p>
            <a:r>
              <a:rPr lang="en-US" dirty="0" smtClean="0"/>
              <a:t>Your thesis should appear relatively quickly in the composition, after a sentence or two that contextualizes the topic or issue for the reader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2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develop a case for your position by incorporating the sources</a:t>
            </a:r>
          </a:p>
          <a:p>
            <a:r>
              <a:rPr lang="en-US" dirty="0" smtClean="0"/>
              <a:t>For example: Source C would oppose my position, but here is why I still maintain </a:t>
            </a:r>
            <a:r>
              <a:rPr lang="en-US" smtClean="0"/>
              <a:t>its validity…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8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356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Preparing for the Synthesis Question</vt:lpstr>
      <vt:lpstr>Step 1: READ</vt:lpstr>
      <vt:lpstr>Then Analyze</vt:lpstr>
      <vt:lpstr>After Analysis: Finding and Establishing a Position</vt:lpstr>
      <vt:lpstr>Converse with the author</vt:lpstr>
      <vt:lpstr>Finesse</vt:lpstr>
      <vt:lpstr>Argue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the Synthesis Question</dc:title>
  <dc:creator>Jennifer Pelletier</dc:creator>
  <cp:lastModifiedBy>Jennifer Pelletier</cp:lastModifiedBy>
  <cp:revision>3</cp:revision>
  <dcterms:created xsi:type="dcterms:W3CDTF">2013-01-08T18:17:22Z</dcterms:created>
  <dcterms:modified xsi:type="dcterms:W3CDTF">2013-01-08T18:41:59Z</dcterms:modified>
</cp:coreProperties>
</file>